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3" d="100"/>
          <a:sy n="73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90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7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54461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54461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47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65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54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67941"/>
            <a:ext cx="4038600" cy="4569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67941"/>
            <a:ext cx="4038600" cy="4569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50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462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6462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9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52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73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930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556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45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9377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74989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56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2C444-BB06-409A-9E3D-F95E97D66907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1C6D-80EB-490D-8A1D-E86D9EEB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95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4188" t="11500" r="70322" b="34601"/>
          <a:stretch/>
        </p:blipFill>
        <p:spPr>
          <a:xfrm>
            <a:off x="582910" y="692696"/>
            <a:ext cx="7978180" cy="5544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楕円 4"/>
          <p:cNvSpPr/>
          <p:nvPr/>
        </p:nvSpPr>
        <p:spPr>
          <a:xfrm>
            <a:off x="5004048" y="558924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5" idx="5"/>
          </p:cNvCxnSpPr>
          <p:nvPr/>
        </p:nvCxnSpPr>
        <p:spPr>
          <a:xfrm>
            <a:off x="5065511" y="5650703"/>
            <a:ext cx="370585" cy="3705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436096" y="6021288"/>
            <a:ext cx="13789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436096" y="5682106"/>
            <a:ext cx="143821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RECAMP 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摩周</a:t>
            </a:r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3059832" y="357301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3707904" y="27809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endCxn id="15" idx="1"/>
          </p:cNvCxnSpPr>
          <p:nvPr/>
        </p:nvCxnSpPr>
        <p:spPr>
          <a:xfrm>
            <a:off x="2650466" y="3336134"/>
            <a:ext cx="419911" cy="247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212251" y="3336134"/>
            <a:ext cx="14382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212251" y="2966894"/>
            <a:ext cx="143821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RECAMP 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和琴</a:t>
            </a:r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0" name="直線コネクタ 19"/>
          <p:cNvCxnSpPr>
            <a:stCxn id="16" idx="0"/>
          </p:cNvCxnSpPr>
          <p:nvPr/>
        </p:nvCxnSpPr>
        <p:spPr>
          <a:xfrm flipV="1">
            <a:off x="3743908" y="2359427"/>
            <a:ext cx="324036" cy="4215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4067944" y="2357752"/>
            <a:ext cx="1378904" cy="1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067944" y="2020245"/>
            <a:ext cx="143821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RECAMP 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砂湯</a:t>
            </a:r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508030"/>
            <a:ext cx="249299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公設キャンプ場位置図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40052" y="2497296"/>
            <a:ext cx="646331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川湯温泉</a:t>
            </a:r>
            <a:endParaRPr kumimoji="1"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42861" y="3365081"/>
            <a:ext cx="530915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摩周湖</a:t>
            </a:r>
            <a:endParaRPr kumimoji="1"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79575" y="2126920"/>
            <a:ext cx="646331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屈斜路湖</a:t>
            </a:r>
            <a:endParaRPr kumimoji="1"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65698" y="5135181"/>
            <a:ext cx="877163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弟子屈市街地</a:t>
            </a:r>
            <a:endParaRPr kumimoji="1"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79998" y="1868828"/>
            <a:ext cx="13131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阿寒摩周国立公園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12360" y="46365"/>
            <a:ext cx="1265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添付資料２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59316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8E969926-C35E-4B9C-93F7-57A51276E4E6}" vid="{CB478695-38CA-4AB5-81A7-0DBA352C88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ＭＳ Ｐゴシック</vt:lpstr>
      <vt:lpstr>Arial</vt:lpstr>
      <vt:lpstr>Calibri</vt:lpstr>
      <vt:lpstr>Blank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2020-06-18T01:18:42Z</dcterms:created>
  <dcterms:modified xsi:type="dcterms:W3CDTF">2020-06-18T03:44:35Z</dcterms:modified>
</cp:coreProperties>
</file>